
<file path=[Content_Types].xml><?xml version="1.0" encoding="utf-8"?>
<Types xmlns="http://schemas.openxmlformats.org/package/2006/content-types">
  <Default Extension="jpg_large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6" d="100"/>
          <a:sy n="96" d="100"/>
        </p:scale>
        <p:origin x="90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9039676-A5D7-47C9-BB32-93234A20FB5B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A7E0789-22E7-4296-BE5A-FCEBB7E482FD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5552570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39676-A5D7-47C9-BB32-93234A20FB5B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0789-22E7-4296-BE5A-FCEBB7E48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484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39676-A5D7-47C9-BB32-93234A20FB5B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0789-22E7-4296-BE5A-FCEBB7E48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926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39676-A5D7-47C9-BB32-93234A20FB5B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0789-22E7-4296-BE5A-FCEBB7E48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554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039676-A5D7-47C9-BB32-93234A20FB5B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7E0789-22E7-4296-BE5A-FCEBB7E482F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9671138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39676-A5D7-47C9-BB32-93234A20FB5B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0789-22E7-4296-BE5A-FCEBB7E48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448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39676-A5D7-47C9-BB32-93234A20FB5B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0789-22E7-4296-BE5A-FCEBB7E48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709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39676-A5D7-47C9-BB32-93234A20FB5B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0789-22E7-4296-BE5A-FCEBB7E48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55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39676-A5D7-47C9-BB32-93234A20FB5B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0789-22E7-4296-BE5A-FCEBB7E48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75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039676-A5D7-47C9-BB32-93234A20FB5B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7E0789-22E7-4296-BE5A-FCEBB7E482F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45729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039676-A5D7-47C9-BB32-93234A20FB5B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7E0789-22E7-4296-BE5A-FCEBB7E482F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1524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B9039676-A5D7-47C9-BB32-93234A20FB5B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8A7E0789-22E7-4296-BE5A-FCEBB7E482F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86231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_large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7156" y="1547385"/>
            <a:ext cx="9817331" cy="2098226"/>
          </a:xfrm>
        </p:spPr>
        <p:txBody>
          <a:bodyPr/>
          <a:lstStyle/>
          <a:p>
            <a:r>
              <a:rPr lang="ru-RU" sz="6600" dirty="0" smtClean="0"/>
              <a:t>Праздники и события </a:t>
            </a:r>
            <a:endParaRPr lang="ru-RU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4671390" y="5148468"/>
            <a:ext cx="344887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25 группа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311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9 декабря. День героев Отечества.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286000"/>
            <a:ext cx="4763193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В России 9 декабря отмечается День Героев Отчества. Памятная дата была установлена в 2007 году, после того, как президент РФ Владимир Путин 24 декабря 2007 года внес изменения в федеральный закон "О днях воинской славы и памятных датах России".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298" y="2286000"/>
            <a:ext cx="4375265" cy="290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88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289" y="2171700"/>
            <a:ext cx="6113198" cy="34860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10 декабря. Всемирный день футбола.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7156" y="1230284"/>
            <a:ext cx="4931645" cy="3581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День футбола вся мировая общественность отмечает десятого декабря. Этот праздник пока носит неофициальный характер, но все поклонники популярной игры с удовольствием принимают участие в торжествах, которые приурочены к этой дате. </a:t>
            </a:r>
            <a:r>
              <a:rPr lang="ru-RU" sz="2400" dirty="0" err="1"/>
              <a:t>World</a:t>
            </a:r>
            <a:r>
              <a:rPr lang="ru-RU" sz="2400" dirty="0"/>
              <a:t> </a:t>
            </a:r>
            <a:r>
              <a:rPr lang="ru-RU" sz="2400" dirty="0" err="1"/>
              <a:t>Football</a:t>
            </a:r>
            <a:r>
              <a:rPr lang="ru-RU" sz="2400" dirty="0"/>
              <a:t> </a:t>
            </a:r>
            <a:r>
              <a:rPr lang="ru-RU" sz="2400" dirty="0" err="1"/>
              <a:t>Day</a:t>
            </a:r>
            <a:r>
              <a:rPr lang="ru-RU" sz="2400" dirty="0"/>
              <a:t> представляет собой событие, которое призвано подчеркнуть важность этого направления в спорте. Ведь нельзя отрицать тот факт, что футбол для огромного количества человек является не просто игрой. Это уникальный стиль жизни, целая философия и наука.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5198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11 декабря. Международный день танго.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286000"/>
            <a:ext cx="4989443" cy="35814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11 декабря, в день рождения аргентинского певца и киноактера, знаменитого «Короля танго» Карлоса Гарделя (</a:t>
            </a:r>
            <a:r>
              <a:rPr lang="ru-RU" dirty="0" err="1"/>
              <a:t>Carlos</a:t>
            </a:r>
            <a:r>
              <a:rPr lang="ru-RU" dirty="0"/>
              <a:t> </a:t>
            </a:r>
            <a:r>
              <a:rPr lang="ru-RU" dirty="0" err="1"/>
              <a:t>Gardel</a:t>
            </a:r>
            <a:r>
              <a:rPr lang="ru-RU" dirty="0"/>
              <a:t>, 1887 (или 1890) — 1935), отмечается Международный день </a:t>
            </a:r>
            <a:r>
              <a:rPr lang="ru-RU" dirty="0" smtClean="0"/>
              <a:t>танго (</a:t>
            </a:r>
            <a:r>
              <a:rPr lang="ru-RU" dirty="0" err="1"/>
              <a:t>International</a:t>
            </a:r>
            <a:r>
              <a:rPr lang="ru-RU" dirty="0"/>
              <a:t> </a:t>
            </a:r>
            <a:r>
              <a:rPr lang="ru-RU" dirty="0" err="1"/>
              <a:t>Day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Tango</a:t>
            </a:r>
            <a:r>
              <a:rPr lang="ru-RU" dirty="0"/>
              <a:t>) — праздник танца, философия которого заключена в противоборстве.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217" y="1462757"/>
            <a:ext cx="4780721" cy="50204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130" y="1462757"/>
            <a:ext cx="357808" cy="35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63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11 декабря. Международный день гор.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2147" y="2315817"/>
            <a:ext cx="4303643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Международный день гор официально отмечают 11 декабря. Праздник был принят Генеральной Ассамблеей ООН в январе 2003 года. Цель праздника — обратить внимание на важность развития горных регионов, сохранения их природного рельефа и улучшения уровня и условий жизни жителей гор. В эти дни по всему миру проводятся тематические симпозиумы, семинары и лекции. 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833" y="2315817"/>
            <a:ext cx="5652659" cy="353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03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599" y="685800"/>
            <a:ext cx="10714383" cy="1485900"/>
          </a:xfrm>
        </p:spPr>
        <p:txBody>
          <a:bodyPr/>
          <a:lstStyle/>
          <a:p>
            <a:r>
              <a:rPr lang="ru-RU" dirty="0"/>
              <a:t>12 декабря. День Конституции Российской Федерации.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286000"/>
            <a:ext cx="5456583" cy="35814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8000" b="1" dirty="0"/>
              <a:t>Государственный праздник «День Конституции Российской Федерации» отмечается в нашей стране 12 декабря</a:t>
            </a:r>
            <a:r>
              <a:rPr lang="ru-RU" sz="8000" dirty="0"/>
              <a:t>. В этот день на референдуме в 1993 году была принята российская Конституция.</a:t>
            </a:r>
          </a:p>
          <a:p>
            <a:pPr marL="0" indent="0">
              <a:buNone/>
            </a:pPr>
            <a:r>
              <a:rPr lang="ru-RU" sz="8000" dirty="0"/>
              <a:t>Полный ее текст был опубликован 25 декабря 1993 года в «Российской газете». С тех пор данный праздник принято считать одним из важнейших государственных праздников России. Это и не удивительно, ведь принятие Конституции является одним из самых значимых моментов в истории каждого государства и народа. Поэтому такой праздник существует не только в России, но и в очень многих странах мира.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183" y="2286000"/>
            <a:ext cx="5103185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8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15 декабря. День памяти журналистов, погибших при исполнении профессиональных обязанностей.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554357"/>
            <a:ext cx="5178287" cy="35814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8000" dirty="0"/>
              <a:t>15 декабря в России вспоминают журналистов, погибших при исполнении профессионального долга. Родственники, друзья и коллеги чтят память репортёров, фотографов, телеоператоров, которые погибли как в «горячих точках», так и в мирное время.</a:t>
            </a:r>
          </a:p>
          <a:p>
            <a:pPr marL="0" indent="0">
              <a:buNone/>
            </a:pPr>
            <a:r>
              <a:rPr lang="ru-RU" sz="8000" dirty="0"/>
              <a:t>День памяти учреждён в 1991 году по решению Союза журналистов России. В сентябре того года в Югославии погибли корреспондент российского телевидения Виктор Ногин и оператор Геннадий Куренной. В ходе расследования выяснилось, что машина журналистов была обстреляна сербскими боевиками.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226" y="2554357"/>
            <a:ext cx="5724940" cy="337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9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TM10001105[[fn=Урожай]]</Template>
  <TotalTime>241</TotalTime>
  <Words>350</Words>
  <Application>Microsoft Office PowerPoint</Application>
  <PresentationFormat>Широкоэкранный</PresentationFormat>
  <Paragraphs>16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Franklin Gothic Book</vt:lpstr>
      <vt:lpstr>Crop</vt:lpstr>
      <vt:lpstr>Праздники и события </vt:lpstr>
      <vt:lpstr>9 декабря. День героев Отечества.</vt:lpstr>
      <vt:lpstr>10 декабря. Всемирный день футбола.</vt:lpstr>
      <vt:lpstr>11 декабря. Международный день танго.</vt:lpstr>
      <vt:lpstr>11 декабря. Международный день гор.</vt:lpstr>
      <vt:lpstr>12 декабря. День Конституции Российской Федерации.</vt:lpstr>
      <vt:lpstr>15 декабря. День памяти журналистов, погибших при исполнении профессиональных обязанностей.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Праздники и события</dc:title>
  <dc:creator>Пользователь Windows</dc:creator>
  <cp:lastModifiedBy>Пользователь Windows</cp:lastModifiedBy>
  <cp:revision>4</cp:revision>
  <dcterms:created xsi:type="dcterms:W3CDTF">2019-12-15T14:20:01Z</dcterms:created>
  <dcterms:modified xsi:type="dcterms:W3CDTF">2019-12-15T18:21:36Z</dcterms:modified>
</cp:coreProperties>
</file>